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58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3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49FF-06EC-4008-81B3-B3942A8D9D6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6D50-2278-429C-9119-47F41BBA0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12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2.wdp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923" y="1676400"/>
            <a:ext cx="8214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NIỀM VUI TỪ BÁT CANH CẢI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8163">
            <a:off x="967542" y="3733882"/>
            <a:ext cx="2057400" cy="24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92" y="3503555"/>
            <a:ext cx="2057400" cy="24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2073">
            <a:off x="2829401" y="3997394"/>
            <a:ext cx="2057400" cy="24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2643778" cy="17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TUYẾT DẠY\IMG2019022508542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3" t="6553" r="4480" b="92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33625"/>
            <a:ext cx="38290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TUYẾT DẠY\IMG2019022508504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5981" r="3265" b="72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reeform 11"/>
          <p:cNvSpPr/>
          <p:nvPr/>
        </p:nvSpPr>
        <p:spPr>
          <a:xfrm rot="9389224">
            <a:off x="6976274" y="3389637"/>
            <a:ext cx="1958422" cy="1382495"/>
          </a:xfrm>
          <a:custGeom>
            <a:avLst/>
            <a:gdLst>
              <a:gd name="connsiteX0" fmla="*/ 124691 w 1995054"/>
              <a:gd name="connsiteY0" fmla="*/ 0 h 1454727"/>
              <a:gd name="connsiteX1" fmla="*/ 193963 w 1995054"/>
              <a:gd name="connsiteY1" fmla="*/ 41564 h 1454727"/>
              <a:gd name="connsiteX2" fmla="*/ 235527 w 1995054"/>
              <a:gd name="connsiteY2" fmla="*/ 69273 h 1454727"/>
              <a:gd name="connsiteX3" fmla="*/ 304800 w 1995054"/>
              <a:gd name="connsiteY3" fmla="*/ 83127 h 1454727"/>
              <a:gd name="connsiteX4" fmla="*/ 1468582 w 1995054"/>
              <a:gd name="connsiteY4" fmla="*/ 96982 h 1454727"/>
              <a:gd name="connsiteX5" fmla="*/ 1579418 w 1995054"/>
              <a:gd name="connsiteY5" fmla="*/ 124691 h 1454727"/>
              <a:gd name="connsiteX6" fmla="*/ 1676400 w 1995054"/>
              <a:gd name="connsiteY6" fmla="*/ 138545 h 1454727"/>
              <a:gd name="connsiteX7" fmla="*/ 1787236 w 1995054"/>
              <a:gd name="connsiteY7" fmla="*/ 166255 h 1454727"/>
              <a:gd name="connsiteX8" fmla="*/ 1814945 w 1995054"/>
              <a:gd name="connsiteY8" fmla="*/ 207818 h 1454727"/>
              <a:gd name="connsiteX9" fmla="*/ 1884218 w 1995054"/>
              <a:gd name="connsiteY9" fmla="*/ 290945 h 1454727"/>
              <a:gd name="connsiteX10" fmla="*/ 1911927 w 1995054"/>
              <a:gd name="connsiteY10" fmla="*/ 374073 h 1454727"/>
              <a:gd name="connsiteX11" fmla="*/ 1939636 w 1995054"/>
              <a:gd name="connsiteY11" fmla="*/ 457200 h 1454727"/>
              <a:gd name="connsiteX12" fmla="*/ 1953491 w 1995054"/>
              <a:gd name="connsiteY12" fmla="*/ 498764 h 1454727"/>
              <a:gd name="connsiteX13" fmla="*/ 1981200 w 1995054"/>
              <a:gd name="connsiteY13" fmla="*/ 678873 h 1454727"/>
              <a:gd name="connsiteX14" fmla="*/ 1995054 w 1995054"/>
              <a:gd name="connsiteY14" fmla="*/ 720436 h 1454727"/>
              <a:gd name="connsiteX15" fmla="*/ 1981200 w 1995054"/>
              <a:gd name="connsiteY15" fmla="*/ 1163782 h 1454727"/>
              <a:gd name="connsiteX16" fmla="*/ 1967345 w 1995054"/>
              <a:gd name="connsiteY16" fmla="*/ 1205345 h 1454727"/>
              <a:gd name="connsiteX17" fmla="*/ 1911927 w 1995054"/>
              <a:gd name="connsiteY17" fmla="*/ 1288473 h 1454727"/>
              <a:gd name="connsiteX18" fmla="*/ 1870363 w 1995054"/>
              <a:gd name="connsiteY18" fmla="*/ 1330036 h 1454727"/>
              <a:gd name="connsiteX19" fmla="*/ 1828800 w 1995054"/>
              <a:gd name="connsiteY19" fmla="*/ 1343891 h 1454727"/>
              <a:gd name="connsiteX20" fmla="*/ 1704109 w 1995054"/>
              <a:gd name="connsiteY20" fmla="*/ 1440873 h 1454727"/>
              <a:gd name="connsiteX21" fmla="*/ 1648691 w 1995054"/>
              <a:gd name="connsiteY21" fmla="*/ 1454727 h 1454727"/>
              <a:gd name="connsiteX22" fmla="*/ 1524000 w 1995054"/>
              <a:gd name="connsiteY22" fmla="*/ 1413164 h 1454727"/>
              <a:gd name="connsiteX23" fmla="*/ 1427018 w 1995054"/>
              <a:gd name="connsiteY23" fmla="*/ 1385455 h 1454727"/>
              <a:gd name="connsiteX24" fmla="*/ 1330036 w 1995054"/>
              <a:gd name="connsiteY24" fmla="*/ 1371600 h 1454727"/>
              <a:gd name="connsiteX25" fmla="*/ 1163782 w 1995054"/>
              <a:gd name="connsiteY25" fmla="*/ 1343891 h 1454727"/>
              <a:gd name="connsiteX26" fmla="*/ 568036 w 1995054"/>
              <a:gd name="connsiteY26" fmla="*/ 1330036 h 1454727"/>
              <a:gd name="connsiteX27" fmla="*/ 471054 w 1995054"/>
              <a:gd name="connsiteY27" fmla="*/ 1302327 h 1454727"/>
              <a:gd name="connsiteX28" fmla="*/ 415636 w 1995054"/>
              <a:gd name="connsiteY28" fmla="*/ 1274618 h 1454727"/>
              <a:gd name="connsiteX29" fmla="*/ 332509 w 1995054"/>
              <a:gd name="connsiteY29" fmla="*/ 1219200 h 1454727"/>
              <a:gd name="connsiteX30" fmla="*/ 290945 w 1995054"/>
              <a:gd name="connsiteY30" fmla="*/ 1191491 h 1454727"/>
              <a:gd name="connsiteX31" fmla="*/ 235527 w 1995054"/>
              <a:gd name="connsiteY31" fmla="*/ 1108364 h 1454727"/>
              <a:gd name="connsiteX32" fmla="*/ 207818 w 1995054"/>
              <a:gd name="connsiteY32" fmla="*/ 1066800 h 1454727"/>
              <a:gd name="connsiteX33" fmla="*/ 83127 w 1995054"/>
              <a:gd name="connsiteY33" fmla="*/ 969818 h 1454727"/>
              <a:gd name="connsiteX34" fmla="*/ 55418 w 1995054"/>
              <a:gd name="connsiteY34" fmla="*/ 928255 h 1454727"/>
              <a:gd name="connsiteX35" fmla="*/ 41563 w 1995054"/>
              <a:gd name="connsiteY35" fmla="*/ 845127 h 1454727"/>
              <a:gd name="connsiteX36" fmla="*/ 27709 w 1995054"/>
              <a:gd name="connsiteY36" fmla="*/ 609600 h 1454727"/>
              <a:gd name="connsiteX37" fmla="*/ 0 w 1995054"/>
              <a:gd name="connsiteY37" fmla="*/ 526473 h 1454727"/>
              <a:gd name="connsiteX38" fmla="*/ 13854 w 1995054"/>
              <a:gd name="connsiteY38" fmla="*/ 290945 h 1454727"/>
              <a:gd name="connsiteX39" fmla="*/ 55418 w 1995054"/>
              <a:gd name="connsiteY39" fmla="*/ 263236 h 1454727"/>
              <a:gd name="connsiteX40" fmla="*/ 83127 w 1995054"/>
              <a:gd name="connsiteY40" fmla="*/ 180109 h 1454727"/>
              <a:gd name="connsiteX41" fmla="*/ 96982 w 1995054"/>
              <a:gd name="connsiteY41" fmla="*/ 138545 h 1454727"/>
              <a:gd name="connsiteX42" fmla="*/ 152400 w 1995054"/>
              <a:gd name="connsiteY42" fmla="*/ 55418 h 1454727"/>
              <a:gd name="connsiteX43" fmla="*/ 207818 w 1995054"/>
              <a:gd name="connsiteY43" fmla="*/ 55418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95054" h="1454727">
                <a:moveTo>
                  <a:pt x="124691" y="0"/>
                </a:moveTo>
                <a:cubicBezTo>
                  <a:pt x="147782" y="13855"/>
                  <a:pt x="171128" y="27292"/>
                  <a:pt x="193963" y="41564"/>
                </a:cubicBezTo>
                <a:cubicBezTo>
                  <a:pt x="208083" y="50389"/>
                  <a:pt x="219936" y="63426"/>
                  <a:pt x="235527" y="69273"/>
                </a:cubicBezTo>
                <a:cubicBezTo>
                  <a:pt x="257576" y="77541"/>
                  <a:pt x="281258" y="82598"/>
                  <a:pt x="304800" y="83127"/>
                </a:cubicBezTo>
                <a:cubicBezTo>
                  <a:pt x="692657" y="91843"/>
                  <a:pt x="1080655" y="92364"/>
                  <a:pt x="1468582" y="96982"/>
                </a:cubicBezTo>
                <a:lnTo>
                  <a:pt x="1579418" y="124691"/>
                </a:lnTo>
                <a:cubicBezTo>
                  <a:pt x="1611098" y="132611"/>
                  <a:pt x="1644189" y="133176"/>
                  <a:pt x="1676400" y="138545"/>
                </a:cubicBezTo>
                <a:cubicBezTo>
                  <a:pt x="1743273" y="149690"/>
                  <a:pt x="1733703" y="148410"/>
                  <a:pt x="1787236" y="166255"/>
                </a:cubicBezTo>
                <a:cubicBezTo>
                  <a:pt x="1796472" y="180109"/>
                  <a:pt x="1804285" y="195026"/>
                  <a:pt x="1814945" y="207818"/>
                </a:cubicBezTo>
                <a:cubicBezTo>
                  <a:pt x="1846016" y="245103"/>
                  <a:pt x="1864563" y="246721"/>
                  <a:pt x="1884218" y="290945"/>
                </a:cubicBezTo>
                <a:cubicBezTo>
                  <a:pt x="1896081" y="317636"/>
                  <a:pt x="1902690" y="346364"/>
                  <a:pt x="1911927" y="374073"/>
                </a:cubicBezTo>
                <a:lnTo>
                  <a:pt x="1939636" y="457200"/>
                </a:lnTo>
                <a:lnTo>
                  <a:pt x="1953491" y="498764"/>
                </a:lnTo>
                <a:cubicBezTo>
                  <a:pt x="1961904" y="566074"/>
                  <a:pt x="1965331" y="615397"/>
                  <a:pt x="1981200" y="678873"/>
                </a:cubicBezTo>
                <a:cubicBezTo>
                  <a:pt x="1984742" y="693041"/>
                  <a:pt x="1990436" y="706582"/>
                  <a:pt x="1995054" y="720436"/>
                </a:cubicBezTo>
                <a:cubicBezTo>
                  <a:pt x="1990436" y="868218"/>
                  <a:pt x="1989635" y="1016169"/>
                  <a:pt x="1981200" y="1163782"/>
                </a:cubicBezTo>
                <a:cubicBezTo>
                  <a:pt x="1980367" y="1178362"/>
                  <a:pt x="1974437" y="1192579"/>
                  <a:pt x="1967345" y="1205345"/>
                </a:cubicBezTo>
                <a:cubicBezTo>
                  <a:pt x="1951172" y="1234456"/>
                  <a:pt x="1935476" y="1264925"/>
                  <a:pt x="1911927" y="1288473"/>
                </a:cubicBezTo>
                <a:cubicBezTo>
                  <a:pt x="1898072" y="1302327"/>
                  <a:pt x="1886666" y="1319168"/>
                  <a:pt x="1870363" y="1330036"/>
                </a:cubicBezTo>
                <a:cubicBezTo>
                  <a:pt x="1858212" y="1338137"/>
                  <a:pt x="1842654" y="1339273"/>
                  <a:pt x="1828800" y="1343891"/>
                </a:cubicBezTo>
                <a:cubicBezTo>
                  <a:pt x="1763688" y="1409003"/>
                  <a:pt x="1803539" y="1374587"/>
                  <a:pt x="1704109" y="1440873"/>
                </a:cubicBezTo>
                <a:cubicBezTo>
                  <a:pt x="1688266" y="1451435"/>
                  <a:pt x="1667164" y="1450109"/>
                  <a:pt x="1648691" y="1454727"/>
                </a:cubicBezTo>
                <a:lnTo>
                  <a:pt x="1524000" y="1413164"/>
                </a:lnTo>
                <a:cubicBezTo>
                  <a:pt x="1488383" y="1401292"/>
                  <a:pt x="1465298" y="1392415"/>
                  <a:pt x="1427018" y="1385455"/>
                </a:cubicBezTo>
                <a:cubicBezTo>
                  <a:pt x="1394889" y="1379613"/>
                  <a:pt x="1362363" y="1376218"/>
                  <a:pt x="1330036" y="1371600"/>
                </a:cubicBezTo>
                <a:cubicBezTo>
                  <a:pt x="1260775" y="1348512"/>
                  <a:pt x="1268694" y="1347926"/>
                  <a:pt x="1163782" y="1343891"/>
                </a:cubicBezTo>
                <a:cubicBezTo>
                  <a:pt x="965293" y="1336257"/>
                  <a:pt x="766618" y="1334654"/>
                  <a:pt x="568036" y="1330036"/>
                </a:cubicBezTo>
                <a:cubicBezTo>
                  <a:pt x="539908" y="1323004"/>
                  <a:pt x="498884" y="1314254"/>
                  <a:pt x="471054" y="1302327"/>
                </a:cubicBezTo>
                <a:cubicBezTo>
                  <a:pt x="452071" y="1294191"/>
                  <a:pt x="433346" y="1285244"/>
                  <a:pt x="415636" y="1274618"/>
                </a:cubicBezTo>
                <a:cubicBezTo>
                  <a:pt x="387080" y="1257484"/>
                  <a:pt x="360218" y="1237673"/>
                  <a:pt x="332509" y="1219200"/>
                </a:cubicBezTo>
                <a:lnTo>
                  <a:pt x="290945" y="1191491"/>
                </a:lnTo>
                <a:lnTo>
                  <a:pt x="235527" y="1108364"/>
                </a:lnTo>
                <a:cubicBezTo>
                  <a:pt x="226291" y="1094509"/>
                  <a:pt x="221673" y="1076036"/>
                  <a:pt x="207818" y="1066800"/>
                </a:cubicBezTo>
                <a:cubicBezTo>
                  <a:pt x="149888" y="1028180"/>
                  <a:pt x="123823" y="1018653"/>
                  <a:pt x="83127" y="969818"/>
                </a:cubicBezTo>
                <a:cubicBezTo>
                  <a:pt x="72467" y="957026"/>
                  <a:pt x="64654" y="942109"/>
                  <a:pt x="55418" y="928255"/>
                </a:cubicBezTo>
                <a:cubicBezTo>
                  <a:pt x="50800" y="900546"/>
                  <a:pt x="43997" y="873113"/>
                  <a:pt x="41563" y="845127"/>
                </a:cubicBezTo>
                <a:cubicBezTo>
                  <a:pt x="34750" y="766778"/>
                  <a:pt x="37881" y="687584"/>
                  <a:pt x="27709" y="609600"/>
                </a:cubicBezTo>
                <a:cubicBezTo>
                  <a:pt x="23931" y="580637"/>
                  <a:pt x="0" y="526473"/>
                  <a:pt x="0" y="526473"/>
                </a:cubicBezTo>
                <a:cubicBezTo>
                  <a:pt x="4618" y="447964"/>
                  <a:pt x="-2348" y="367903"/>
                  <a:pt x="13854" y="290945"/>
                </a:cubicBezTo>
                <a:cubicBezTo>
                  <a:pt x="17284" y="274651"/>
                  <a:pt x="46593" y="277356"/>
                  <a:pt x="55418" y="263236"/>
                </a:cubicBezTo>
                <a:cubicBezTo>
                  <a:pt x="70898" y="238468"/>
                  <a:pt x="73891" y="207818"/>
                  <a:pt x="83127" y="180109"/>
                </a:cubicBezTo>
                <a:lnTo>
                  <a:pt x="96982" y="138545"/>
                </a:lnTo>
                <a:cubicBezTo>
                  <a:pt x="107513" y="106952"/>
                  <a:pt x="133927" y="83127"/>
                  <a:pt x="152400" y="55418"/>
                </a:cubicBezTo>
                <a:cubicBezTo>
                  <a:pt x="162647" y="40048"/>
                  <a:pt x="189345" y="55418"/>
                  <a:pt x="207818" y="55418"/>
                </a:cubicBezTo>
              </a:path>
            </a:pathLst>
          </a:custGeom>
          <a:solidFill>
            <a:srgbClr val="FFC0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7730"/>
            <a:ext cx="2043545" cy="308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27" y="458159"/>
            <a:ext cx="2567594" cy="519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Manual Operation 10"/>
          <p:cNvSpPr/>
          <p:nvPr/>
        </p:nvSpPr>
        <p:spPr>
          <a:xfrm>
            <a:off x="6248400" y="5334000"/>
            <a:ext cx="2209800" cy="762000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>
            <a:off x="3576550" y="5334000"/>
            <a:ext cx="2209800" cy="762000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50"/>
            <a:ext cx="1295400" cy="10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lide0009_image0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632460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slide0009_image0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632460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slide0009_image0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2460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 descr="slide0009_image0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6270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697">
            <a:off x="7755559" y="6103008"/>
            <a:ext cx="152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46076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TUYẾT DẠY\IMG2019022508504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5981" r="3265" b="72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098862" cy="34501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Flowchart: Manual Operation 4"/>
          <p:cNvSpPr/>
          <p:nvPr/>
        </p:nvSpPr>
        <p:spPr>
          <a:xfrm>
            <a:off x="3048000" y="4876800"/>
            <a:ext cx="2729345" cy="914400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/>
          <p:cNvSpPr/>
          <p:nvPr/>
        </p:nvSpPr>
        <p:spPr>
          <a:xfrm>
            <a:off x="6096000" y="4876800"/>
            <a:ext cx="2590800" cy="914400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766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4343400"/>
            <a:ext cx="228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20591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03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37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771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58100" y="4343400"/>
            <a:ext cx="228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153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195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29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86300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673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532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866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010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58200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Oval 3078"/>
          <p:cNvSpPr/>
          <p:nvPr/>
        </p:nvSpPr>
        <p:spPr>
          <a:xfrm>
            <a:off x="4953000" y="3916680"/>
            <a:ext cx="228600" cy="457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Oval 3079"/>
          <p:cNvSpPr/>
          <p:nvPr/>
        </p:nvSpPr>
        <p:spPr>
          <a:xfrm rot="20402888">
            <a:off x="4597264" y="4175156"/>
            <a:ext cx="495300" cy="641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Oval 3080"/>
          <p:cNvSpPr/>
          <p:nvPr/>
        </p:nvSpPr>
        <p:spPr>
          <a:xfrm rot="20468989">
            <a:off x="3754291" y="4047742"/>
            <a:ext cx="723900" cy="1256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3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7450"/>
            <a:ext cx="1295400" cy="10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6" descr="slide0009_image0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20" y="633984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6" descr="slide0009_image0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45" y="633984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6" descr="slide0009_image0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33984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6" descr="slide0009_image0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7794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3" descr="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697">
            <a:off x="7777810" y="6026808"/>
            <a:ext cx="152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/>
          <p:nvPr/>
        </p:nvSpPr>
        <p:spPr>
          <a:xfrm>
            <a:off x="3225831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92631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69822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59531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692931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8731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02131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35531" y="4343400"/>
            <a:ext cx="228600" cy="533400"/>
          </a:xfrm>
          <a:prstGeom prst="ellipse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16531" y="4343400"/>
            <a:ext cx="2286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anual Operation 59"/>
          <p:cNvSpPr/>
          <p:nvPr/>
        </p:nvSpPr>
        <p:spPr>
          <a:xfrm>
            <a:off x="3114405" y="4876800"/>
            <a:ext cx="2729345" cy="914400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4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95" y="228600"/>
            <a:ext cx="3309105" cy="403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70">
            <a:off x="4550264" y="800987"/>
            <a:ext cx="3093475" cy="331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70" y="2412168"/>
            <a:ext cx="1337933" cy="15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11" y="3657600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61" y="3657600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29" y="3657600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71" y="3657600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50" y="3716648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6648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68" y="3716648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10" y="3716648"/>
            <a:ext cx="1516101" cy="18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03513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50" y="4303513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8" y="4303513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60" y="4303513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01" y="4237539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52" y="4217858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76" y="4316723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2732"/>
            <a:ext cx="1037224" cy="1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3218">
            <a:off x="4867732" y="2431764"/>
            <a:ext cx="1036335" cy="122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TUYẾT DẠY\IMG2019022508514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0" t="6690" r="2631" b="5282"/>
          <a:stretch/>
        </p:blipFill>
        <p:spPr bwMode="auto">
          <a:xfrm>
            <a:off x="-15240" y="0"/>
            <a:ext cx="9159240" cy="701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726">
            <a:off x="677225" y="1172217"/>
            <a:ext cx="2771387" cy="365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63000" y="5105400"/>
            <a:ext cx="3810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1066800" y="4361140"/>
            <a:ext cx="8077200" cy="2743200"/>
          </a:xfrm>
          <a:prstGeom prst="cube">
            <a:avLst>
              <a:gd name="adj" fmla="val 363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22" y="1371600"/>
            <a:ext cx="2832578" cy="308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9" y="2051064"/>
            <a:ext cx="2349834" cy="235013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260464" y="4722025"/>
            <a:ext cx="1740535" cy="535775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863">
            <a:off x="7059547" y="4638910"/>
            <a:ext cx="536038" cy="4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863">
            <a:off x="6613142" y="4791310"/>
            <a:ext cx="536038" cy="4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863">
            <a:off x="6566820" y="4486510"/>
            <a:ext cx="536038" cy="4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05" y="4063724"/>
            <a:ext cx="696595" cy="71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5" y="4084102"/>
            <a:ext cx="696595" cy="71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9548" flipV="1">
            <a:off x="7234765" y="4524472"/>
            <a:ext cx="1001140" cy="1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7" y="4122390"/>
            <a:ext cx="1373863" cy="90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086225"/>
            <a:ext cx="1800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 descr="Kết quả hình ảnh cho CANH R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Kết quả hình ảnh cho CANH RA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Kết quả hình ảnh cho CANH RA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2019-02-25T01:52:23Z</dcterms:created>
  <dcterms:modified xsi:type="dcterms:W3CDTF">2019-02-25T08:16:16Z</dcterms:modified>
</cp:coreProperties>
</file>