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43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4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1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2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9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1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0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4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6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1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6CA1E-E995-44E7-ACB6-F3FFFEF5EE6F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9908F-E839-4E58-B52A-7F0D61049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4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29"/>
            <a:ext cx="12192000" cy="6969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1324" y="-629"/>
            <a:ext cx="5853084" cy="101109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TÂN HIỆP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266" y="1012396"/>
            <a:ext cx="7315200" cy="15900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THÔNG BÁO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 LỄ QUỐC KHÁNH 2/9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37171" y="2752883"/>
            <a:ext cx="5698155" cy="10110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01/9/ 2024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03/9/20</a:t>
            </a:r>
            <a:r>
              <a:rPr lang="en-US" sz="25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en-US" sz="25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522720" y="4224685"/>
            <a:ext cx="5669280" cy="1011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2800" b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04/9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2024</a:t>
            </a:r>
            <a:endParaRPr 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861324" y="5705395"/>
            <a:ext cx="6074002" cy="1011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huynh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8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28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9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TRƯỜNG MẦM NON TÂN HIỆP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2024-09-01T14:48:39Z</dcterms:created>
  <dcterms:modified xsi:type="dcterms:W3CDTF">2024-09-01T15:04:52Z</dcterms:modified>
</cp:coreProperties>
</file>